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69" r:id="rId3"/>
    <p:sldId id="273" r:id="rId4"/>
    <p:sldId id="272" r:id="rId5"/>
    <p:sldId id="267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data and information from diverse online sources</a:t>
            </a:r>
          </a:p>
          <a:p>
            <a:endParaRPr lang="en-US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Searched for existing datasets</a:t>
            </a:r>
          </a:p>
          <a:p>
            <a:endParaRPr lang="en-US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Downloaded and imported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66" y="5429484"/>
            <a:ext cx="810674" cy="68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65" y="5572002"/>
            <a:ext cx="1565003" cy="60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1" y="5440480"/>
            <a:ext cx="813552" cy="687311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738815" y="5429484"/>
            <a:ext cx="751234" cy="7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365125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E308-80A8-E1BE-807D-A74FF843FE0C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383</TotalTime>
  <Words>162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DATA EXPLORATION AND CLEAN UP</vt:lpstr>
      <vt:lpstr>THE ANALYSIS</vt:lpstr>
      <vt:lpstr>CONCLUSIONS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9</cp:revision>
  <dcterms:created xsi:type="dcterms:W3CDTF">2024-11-12T20:17:54Z</dcterms:created>
  <dcterms:modified xsi:type="dcterms:W3CDTF">2024-11-15T02:20:04Z</dcterms:modified>
</cp:coreProperties>
</file>